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9"/>
  </p:notesMasterIdLst>
  <p:handoutMasterIdLst>
    <p:handoutMasterId r:id="rId10"/>
  </p:handoutMasterIdLst>
  <p:sldIdLst>
    <p:sldId id="1349" r:id="rId2"/>
    <p:sldId id="1378" r:id="rId3"/>
    <p:sldId id="1362" r:id="rId4"/>
    <p:sldId id="1363" r:id="rId5"/>
    <p:sldId id="1364" r:id="rId6"/>
    <p:sldId id="1392" r:id="rId7"/>
    <p:sldId id="1366" r:id="rId8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00" autoAdjust="0"/>
    <p:restoredTop sz="87209" autoAdjust="0"/>
  </p:normalViewPr>
  <p:slideViewPr>
    <p:cSldViewPr snapToGrid="0" showGuides="1">
      <p:cViewPr varScale="1">
        <p:scale>
          <a:sx n="70" d="100"/>
          <a:sy n="70" d="100"/>
        </p:scale>
        <p:origin x="-1315" y="-72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9600" y="0"/>
            <a:ext cx="9450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0870" algn="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Программа </a:t>
            </a:r>
            <a:r>
              <a:rPr lang="ru-RU" dirty="0"/>
              <a:t>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xmlns="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147638</TotalTime>
  <Words>1183</Words>
  <Application>Microsoft Office PowerPoint</Application>
  <PresentationFormat>Произвольный</PresentationFormat>
  <Paragraphs>94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Title</vt:lpstr>
      <vt:lpstr>Финансовая поддержка субъектов МСП</vt:lpstr>
      <vt:lpstr>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Слайд 7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Отдел Экономики-Булатова Т.Е.</cp:lastModifiedBy>
  <cp:revision>4317</cp:revision>
  <cp:lastPrinted>2016-04-15T07:45:17Z</cp:lastPrinted>
  <dcterms:created xsi:type="dcterms:W3CDTF">2010-08-23T12:41:44Z</dcterms:created>
  <dcterms:modified xsi:type="dcterms:W3CDTF">2016-05-11T06:27:50Z</dcterms:modified>
</cp:coreProperties>
</file>